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59" r:id="rId5"/>
    <p:sldId id="258" r:id="rId6"/>
    <p:sldId id="265" r:id="rId7"/>
    <p:sldId id="260" r:id="rId8"/>
    <p:sldId id="269" r:id="rId9"/>
    <p:sldId id="270" r:id="rId10"/>
    <p:sldId id="271" r:id="rId11"/>
    <p:sldId id="261" r:id="rId12"/>
    <p:sldId id="272" r:id="rId13"/>
    <p:sldId id="266" r:id="rId14"/>
    <p:sldId id="264" r:id="rId15"/>
    <p:sldId id="268" r:id="rId16"/>
    <p:sldId id="263" r:id="rId17"/>
    <p:sldId id="267" r:id="rId18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4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smartstore.naver.com/3dfuns/products/747286964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54183" y="4478916"/>
            <a:ext cx="61326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4.8~6.6 V (5 V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권장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10~170~1200 mA (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 kgf.cm (4.8 V), 11 kgf.cm (6 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0.24s/60° (4.8 V), 0.16s/60° (6 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40.7x19.7x42.9 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 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0~55°C</a:t>
            </a:r>
            <a:endParaRPr lang="ko-KR" altLang="en-US" sz="1600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7DA7B-C2ED-36B1-C8DA-1889C948EAAD}"/>
              </a:ext>
            </a:extLst>
          </p:cNvPr>
          <p:cNvSpPr txBox="1"/>
          <p:nvPr/>
        </p:nvSpPr>
        <p:spPr>
          <a:xfrm>
            <a:off x="5954183" y="2207766"/>
            <a:ext cx="32646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각도 제어가 가능한 </a:t>
            </a:r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b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200" b="0" i="0" dirty="0">
              <a:solidFill>
                <a:schemeClr val="bg1">
                  <a:lumMod val="6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/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서보모터는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신호를 사용하여 모터 축의 각도를 제어할 수 있는 </a:t>
            </a:r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입니다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 전원 필요</a:t>
            </a:r>
          </a:p>
          <a:p>
            <a:pPr algn="l"/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일반적인 컴퓨터의 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USB 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 전류는 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100~500 mA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서보모터를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작동하기에 충분하지 않습니다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/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서보모터가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작동할 때 </a:t>
            </a:r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아두이노가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리셋되거나</a:t>
            </a: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오작동할 경우 외부전원이나 스마트폰 충전기 등에 연결해보세요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유티폴라형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2" y="3105950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2" y="3170252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12</a:t>
            </a:r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82" y="2060274"/>
            <a:ext cx="2714625" cy="451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591</Words>
  <Application>Microsoft Office PowerPoint</Application>
  <PresentationFormat>와이드스크린</PresentationFormat>
  <Paragraphs>103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-apple-system</vt:lpstr>
      <vt:lpstr>inherit</vt:lpstr>
      <vt:lpstr>se-nanumgothic</vt:lpstr>
      <vt:lpstr>맑은 고딕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176</cp:revision>
  <cp:lastPrinted>2023-06-15T07:55:29Z</cp:lastPrinted>
  <dcterms:created xsi:type="dcterms:W3CDTF">2023-05-22T02:53:27Z</dcterms:created>
  <dcterms:modified xsi:type="dcterms:W3CDTF">2023-06-15T07:56:21Z</dcterms:modified>
</cp:coreProperties>
</file>